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27" d="100"/>
          <a:sy n="127" d="100"/>
        </p:scale>
        <p:origin x="12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E6BD43F4-EB43-41A5-BEF9-6A0F41CF3CED}" type="datetimeFigureOut">
              <a:rPr lang="es-MX" smtClean="0"/>
              <a:t>01/03/2023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160360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6BD43F4-EB43-41A5-BEF9-6A0F41CF3CED}" type="datetimeFigureOut">
              <a:rPr lang="es-MX" smtClean="0"/>
              <a:t>01/03/2023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1559789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6BD43F4-EB43-41A5-BEF9-6A0F41CF3CED}" type="datetimeFigureOut">
              <a:rPr lang="es-MX" smtClean="0"/>
              <a:t>01/03/2023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4223954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6BD43F4-EB43-41A5-BEF9-6A0F41CF3CED}" type="datetimeFigureOut">
              <a:rPr lang="es-MX" smtClean="0"/>
              <a:t>01/03/2023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147424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6BD43F4-EB43-41A5-BEF9-6A0F41CF3CED}" type="datetimeFigureOut">
              <a:rPr lang="es-MX" smtClean="0"/>
              <a:t>01/03/2023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183461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E6BD43F4-EB43-41A5-BEF9-6A0F41CF3CED}" type="datetimeFigureOut">
              <a:rPr lang="es-MX" smtClean="0"/>
              <a:t>01/03/2023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2527297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E6BD43F4-EB43-41A5-BEF9-6A0F41CF3CED}" type="datetimeFigureOut">
              <a:rPr lang="es-MX" smtClean="0"/>
              <a:t>01/03/2023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393377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E6BD43F4-EB43-41A5-BEF9-6A0F41CF3CED}" type="datetimeFigureOut">
              <a:rPr lang="es-MX" smtClean="0"/>
              <a:t>01/03/2023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220462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6BD43F4-EB43-41A5-BEF9-6A0F41CF3CED}" type="datetimeFigureOut">
              <a:rPr lang="es-MX" smtClean="0"/>
              <a:t>01/03/2023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368507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6BD43F4-EB43-41A5-BEF9-6A0F41CF3CED}" type="datetimeFigureOut">
              <a:rPr lang="es-MX" smtClean="0"/>
              <a:t>01/03/2023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288624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6BD43F4-EB43-41A5-BEF9-6A0F41CF3CED}" type="datetimeFigureOut">
              <a:rPr lang="es-MX" smtClean="0"/>
              <a:t>01/03/2023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8661073-3B8A-4D79-B952-88553D578295}" type="slidenum">
              <a:rPr lang="es-MX" smtClean="0"/>
              <a:t>‹Nº›</a:t>
            </a:fld>
            <a:endParaRPr lang="es-MX"/>
          </a:p>
        </p:txBody>
      </p:sp>
    </p:spTree>
    <p:extLst>
      <p:ext uri="{BB962C8B-B14F-4D97-AF65-F5344CB8AC3E}">
        <p14:creationId xmlns:p14="http://schemas.microsoft.com/office/powerpoint/2010/main" val="223154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43F4-EB43-41A5-BEF9-6A0F41CF3CED}" type="datetimeFigureOut">
              <a:rPr lang="es-MX" smtClean="0"/>
              <a:t>01/03/2023</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61073-3B8A-4D79-B952-88553D578295}" type="slidenum">
              <a:rPr lang="es-MX" smtClean="0"/>
              <a:t>‹Nº›</a:t>
            </a:fld>
            <a:endParaRPr lang="es-MX"/>
          </a:p>
        </p:txBody>
      </p:sp>
    </p:spTree>
    <p:extLst>
      <p:ext uri="{BB962C8B-B14F-4D97-AF65-F5344CB8AC3E}">
        <p14:creationId xmlns:p14="http://schemas.microsoft.com/office/powerpoint/2010/main" val="2994899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ropbox.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rive.google.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es/url?sa=t&amp;rct=j&amp;q=&amp;esrc=s&amp;source=web&amp;cd=1&amp;cad=rja&amp;ved=0CDUQFjAA&amp;url=https%3A%2F%2Fskydrive.live.com%2F&amp;ei=xiTUUpyYD8bG0QXX-YCAAw&amp;usg=AFQjCNEEgKCKuBIJPLRgjkmFTRMMwJgOGA&amp;sig2=-CnOfjZ7OyeLqzuP8od1WA&amp;bvm=bv.59026428,d.d2k"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computerhoy.com/listas/software/mejores-servicios-gratuitos-almacenamiento-nube-8518?page=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58686" y="416766"/>
            <a:ext cx="6379028" cy="369332"/>
          </a:xfrm>
          <a:prstGeom prst="rect">
            <a:avLst/>
          </a:prstGeom>
          <a:noFill/>
        </p:spPr>
        <p:txBody>
          <a:bodyPr wrap="square" rtlCol="0">
            <a:spAutoFit/>
          </a:bodyPr>
          <a:lstStyle/>
          <a:p>
            <a:r>
              <a:rPr lang="es-ES" b="1" dirty="0"/>
              <a:t>Los mejores servicios gratuitos de almacenamiento en la Nube</a:t>
            </a:r>
          </a:p>
        </p:txBody>
      </p:sp>
      <p:sp>
        <p:nvSpPr>
          <p:cNvPr id="3" name="CuadroTexto 2"/>
          <p:cNvSpPr txBox="1"/>
          <p:nvPr/>
        </p:nvSpPr>
        <p:spPr>
          <a:xfrm>
            <a:off x="239486" y="1064465"/>
            <a:ext cx="8621486" cy="1200329"/>
          </a:xfrm>
          <a:prstGeom prst="rect">
            <a:avLst/>
          </a:prstGeom>
          <a:noFill/>
        </p:spPr>
        <p:txBody>
          <a:bodyPr wrap="square" rtlCol="0">
            <a:spAutoFit/>
          </a:bodyPr>
          <a:lstStyle/>
          <a:p>
            <a:pPr algn="just"/>
            <a:r>
              <a:rPr lang="es-ES" dirty="0"/>
              <a:t>Poder disponer de nuestros archivos en cualquier parte, en todo momento y desde múltiples dispositivos, siendo solo necesario contar con conexión a Internet. Esto es lo que proponen los mejores servicios gratuitos de almacenamiento en la Nube, que tan populares se han vuelto en los últimos tiempos.</a:t>
            </a:r>
          </a:p>
        </p:txBody>
      </p:sp>
      <p:pic>
        <p:nvPicPr>
          <p:cNvPr id="4" name="Imagen 3"/>
          <p:cNvPicPr>
            <a:picLocks noChangeAspect="1"/>
          </p:cNvPicPr>
          <p:nvPr/>
        </p:nvPicPr>
        <p:blipFill>
          <a:blip r:embed="rId2"/>
          <a:stretch>
            <a:fillRect/>
          </a:stretch>
        </p:blipFill>
        <p:spPr>
          <a:xfrm>
            <a:off x="239486" y="2398541"/>
            <a:ext cx="2787057" cy="1166893"/>
          </a:xfrm>
          <a:prstGeom prst="rect">
            <a:avLst/>
          </a:prstGeom>
        </p:spPr>
      </p:pic>
      <p:sp>
        <p:nvSpPr>
          <p:cNvPr id="5" name="CuadroTexto 4"/>
          <p:cNvSpPr txBox="1"/>
          <p:nvPr/>
        </p:nvSpPr>
        <p:spPr>
          <a:xfrm>
            <a:off x="3026542" y="2543161"/>
            <a:ext cx="5834429" cy="923330"/>
          </a:xfrm>
          <a:prstGeom prst="rect">
            <a:avLst/>
          </a:prstGeom>
          <a:noFill/>
        </p:spPr>
        <p:txBody>
          <a:bodyPr wrap="square" rtlCol="0">
            <a:spAutoFit/>
          </a:bodyPr>
          <a:lstStyle/>
          <a:p>
            <a:pPr algn="just"/>
            <a:r>
              <a:rPr lang="es-ES" dirty="0"/>
              <a:t>Hablar de discos virtuales online es hablar de </a:t>
            </a:r>
            <a:r>
              <a:rPr lang="es-ES" b="1" dirty="0">
                <a:hlinkClick r:id="rId3"/>
              </a:rPr>
              <a:t>Dropbox</a:t>
            </a:r>
            <a:r>
              <a:rPr lang="es-ES" dirty="0"/>
              <a:t>, y es por derecho propio uno de </a:t>
            </a:r>
            <a:r>
              <a:rPr lang="es-ES" b="1" dirty="0"/>
              <a:t>los mejores servicios gratuitos de almacenamiento en la Nube</a:t>
            </a:r>
            <a:r>
              <a:rPr lang="es-ES" dirty="0"/>
              <a:t> que podemos encontrar</a:t>
            </a:r>
            <a:r>
              <a:rPr lang="es-ES" dirty="0" smtClean="0"/>
              <a:t>.</a:t>
            </a:r>
            <a:endParaRPr lang="es-ES" dirty="0"/>
          </a:p>
        </p:txBody>
      </p:sp>
      <p:sp>
        <p:nvSpPr>
          <p:cNvPr id="6" name="CuadroTexto 5"/>
          <p:cNvSpPr txBox="1"/>
          <p:nvPr/>
        </p:nvSpPr>
        <p:spPr>
          <a:xfrm>
            <a:off x="109327" y="3699181"/>
            <a:ext cx="8751644" cy="2862322"/>
          </a:xfrm>
          <a:prstGeom prst="rect">
            <a:avLst/>
          </a:prstGeom>
          <a:noFill/>
        </p:spPr>
        <p:txBody>
          <a:bodyPr wrap="square" rtlCol="0">
            <a:spAutoFit/>
          </a:bodyPr>
          <a:lstStyle/>
          <a:p>
            <a:r>
              <a:rPr lang="es-ES" dirty="0"/>
              <a:t>Hablar de discos virtuales online es hablar de </a:t>
            </a:r>
            <a:r>
              <a:rPr lang="es-ES" b="1" dirty="0">
                <a:hlinkClick r:id="rId3"/>
              </a:rPr>
              <a:t>Dropbox</a:t>
            </a:r>
            <a:r>
              <a:rPr lang="es-ES" dirty="0"/>
              <a:t>, y es por derecho propio uno de </a:t>
            </a:r>
            <a:r>
              <a:rPr lang="es-ES" b="1" dirty="0"/>
              <a:t>los mejores servicios gratuitos de almacenamiento en la Nube</a:t>
            </a:r>
            <a:r>
              <a:rPr lang="es-ES" dirty="0"/>
              <a:t> que podemos encontrar.</a:t>
            </a:r>
          </a:p>
          <a:p>
            <a:pPr algn="just"/>
            <a:endParaRPr lang="es-ES" dirty="0" smtClean="0"/>
          </a:p>
          <a:p>
            <a:pPr algn="just"/>
            <a:r>
              <a:rPr lang="es-ES" dirty="0" smtClean="0"/>
              <a:t>Es </a:t>
            </a:r>
            <a:r>
              <a:rPr lang="es-ES" dirty="0"/>
              <a:t>sin duda el más conocido, y su excelente soporte, funcionalidades y sencillez de uso justifican su popularidad</a:t>
            </a:r>
            <a:r>
              <a:rPr lang="es-ES" dirty="0" smtClean="0"/>
              <a:t>.</a:t>
            </a:r>
          </a:p>
          <a:p>
            <a:pPr algn="just"/>
            <a:endParaRPr lang="es-ES" dirty="0"/>
          </a:p>
          <a:p>
            <a:pPr algn="just"/>
            <a:r>
              <a:rPr lang="es-ES" dirty="0"/>
              <a:t>En su modalidad gratuita parte con 2 </a:t>
            </a:r>
            <a:r>
              <a:rPr lang="es-ES" dirty="0" err="1"/>
              <a:t>Gbytes</a:t>
            </a:r>
            <a:r>
              <a:rPr lang="es-ES" dirty="0"/>
              <a:t> de almacenamiento online, que pueden llegar a convertirse fácilmente en 16 gigas gracias al sistema de recomendaciones (por cada usuario nuevo que logremos que se registre de nuestra parte, recibiremos 500 </a:t>
            </a:r>
            <a:r>
              <a:rPr lang="es-ES" dirty="0" err="1"/>
              <a:t>Mbytes</a:t>
            </a:r>
            <a:r>
              <a:rPr lang="es-ES" dirty="0"/>
              <a:t> adicionales).</a:t>
            </a:r>
          </a:p>
        </p:txBody>
      </p:sp>
    </p:spTree>
    <p:extLst>
      <p:ext uri="{BB962C8B-B14F-4D97-AF65-F5344CB8AC3E}">
        <p14:creationId xmlns:p14="http://schemas.microsoft.com/office/powerpoint/2010/main" val="299883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29070" y="85124"/>
            <a:ext cx="8751644" cy="2308324"/>
          </a:xfrm>
          <a:prstGeom prst="rect">
            <a:avLst/>
          </a:prstGeom>
          <a:noFill/>
        </p:spPr>
        <p:txBody>
          <a:bodyPr wrap="square" rtlCol="0">
            <a:spAutoFit/>
          </a:bodyPr>
          <a:lstStyle/>
          <a:p>
            <a:r>
              <a:rPr lang="es-ES" dirty="0"/>
              <a:t>Podemos acceder a Dropbox a través de su página web y subir y descargar archivos desde esta interfaz, pero lo mejor es instalar la pertinente aplicación para que la sincronización de la carpeta principal sea automática. Hay versiones para ordenador (Windows, OS X y Linux) y dispositivos móviles (Android, iOS, Windows </a:t>
            </a:r>
            <a:r>
              <a:rPr lang="es-ES" dirty="0" err="1"/>
              <a:t>Phone</a:t>
            </a:r>
            <a:r>
              <a:rPr lang="es-ES" dirty="0"/>
              <a:t>, BlackBerry y Kindle </a:t>
            </a:r>
            <a:r>
              <a:rPr lang="es-ES" dirty="0" err="1"/>
              <a:t>Fire</a:t>
            </a:r>
            <a:r>
              <a:rPr lang="es-ES" dirty="0" smtClean="0"/>
              <a:t>).</a:t>
            </a:r>
          </a:p>
          <a:p>
            <a:endParaRPr lang="es-ES" dirty="0"/>
          </a:p>
          <a:p>
            <a:r>
              <a:rPr lang="es-ES" dirty="0"/>
              <a:t>Por su parte, la versión Pro permite contratar 100, 200 o 500 </a:t>
            </a:r>
            <a:r>
              <a:rPr lang="es-ES" dirty="0" err="1"/>
              <a:t>Gbytes</a:t>
            </a:r>
            <a:r>
              <a:rPr lang="es-ES" dirty="0"/>
              <a:t> al mes partiendo de un precio de 10 dólares, e incluso hay un Dropbox adaptado específicamente a las empresas (con planes que van desde 1 </a:t>
            </a:r>
            <a:r>
              <a:rPr lang="es-ES" dirty="0" err="1"/>
              <a:t>Tbyte</a:t>
            </a:r>
            <a:r>
              <a:rPr lang="es-ES" dirty="0"/>
              <a:t> para cinco usuarios).</a:t>
            </a:r>
          </a:p>
        </p:txBody>
      </p:sp>
      <p:pic>
        <p:nvPicPr>
          <p:cNvPr id="5" name="Imagen 4"/>
          <p:cNvPicPr>
            <a:picLocks noChangeAspect="1"/>
          </p:cNvPicPr>
          <p:nvPr/>
        </p:nvPicPr>
        <p:blipFill>
          <a:blip r:embed="rId2"/>
          <a:stretch>
            <a:fillRect/>
          </a:stretch>
        </p:blipFill>
        <p:spPr>
          <a:xfrm>
            <a:off x="6101848" y="2894195"/>
            <a:ext cx="2878866" cy="2015206"/>
          </a:xfrm>
          <a:prstGeom prst="rect">
            <a:avLst/>
          </a:prstGeom>
        </p:spPr>
      </p:pic>
      <p:sp>
        <p:nvSpPr>
          <p:cNvPr id="6" name="CuadroTexto 5"/>
          <p:cNvSpPr txBox="1"/>
          <p:nvPr/>
        </p:nvSpPr>
        <p:spPr>
          <a:xfrm>
            <a:off x="229070" y="3152766"/>
            <a:ext cx="6443873" cy="2031325"/>
          </a:xfrm>
          <a:prstGeom prst="rect">
            <a:avLst/>
          </a:prstGeom>
          <a:noFill/>
        </p:spPr>
        <p:txBody>
          <a:bodyPr wrap="square" rtlCol="0">
            <a:spAutoFit/>
          </a:bodyPr>
          <a:lstStyle/>
          <a:p>
            <a:r>
              <a:rPr lang="es-ES" b="1" dirty="0"/>
              <a:t>Google</a:t>
            </a:r>
            <a:r>
              <a:rPr lang="es-ES" dirty="0"/>
              <a:t> tampoco quiso dejar escapar la oportunidad de tener su propia plataforma de almacenamiento online, y a mediados de 2012 lanzó </a:t>
            </a:r>
            <a:r>
              <a:rPr lang="es-ES" b="1" dirty="0">
                <a:hlinkClick r:id="rId3"/>
              </a:rPr>
              <a:t>Google Drive</a:t>
            </a:r>
            <a:r>
              <a:rPr lang="es-ES" dirty="0"/>
              <a:t>.</a:t>
            </a:r>
          </a:p>
          <a:p>
            <a:r>
              <a:rPr lang="es-ES" dirty="0"/>
              <a:t>Su peculiaridad es que nació sobre la base de la suite ofimática Google </a:t>
            </a:r>
            <a:r>
              <a:rPr lang="es-ES" dirty="0" err="1"/>
              <a:t>Docs</a:t>
            </a:r>
            <a:r>
              <a:rPr lang="es-ES" dirty="0"/>
              <a:t>, con lo que se trata de uno de </a:t>
            </a:r>
            <a:r>
              <a:rPr lang="es-ES" b="1" dirty="0"/>
              <a:t>los mejores servicios gratuitos de almacenamiento en la Nube</a:t>
            </a:r>
            <a:r>
              <a:rPr lang="es-ES" dirty="0"/>
              <a:t> al incluir en un único lugar tanto almacenamiento como edición de documentos.</a:t>
            </a:r>
          </a:p>
        </p:txBody>
      </p:sp>
      <p:sp>
        <p:nvSpPr>
          <p:cNvPr id="7" name="CuadroTexto 6"/>
          <p:cNvSpPr txBox="1"/>
          <p:nvPr/>
        </p:nvSpPr>
        <p:spPr>
          <a:xfrm>
            <a:off x="229070" y="5442662"/>
            <a:ext cx="8751644" cy="1200329"/>
          </a:xfrm>
          <a:prstGeom prst="rect">
            <a:avLst/>
          </a:prstGeom>
          <a:noFill/>
        </p:spPr>
        <p:txBody>
          <a:bodyPr wrap="square" rtlCol="0">
            <a:spAutoFit/>
          </a:bodyPr>
          <a:lstStyle/>
          <a:p>
            <a:r>
              <a:rPr lang="es-ES" dirty="0"/>
              <a:t>Por supuesto, si somos usuarios de otros servicios de Google, nos beneficiaremos además de una integración absoluta (por ejemplo, descargando adjuntos de Gmail directamente en Google Drive), con una interfaz muy familiar que apenas nos costará utilizar, y en su versión gratuita ofrece 15 </a:t>
            </a:r>
            <a:r>
              <a:rPr lang="es-ES" dirty="0" err="1"/>
              <a:t>Gbytes</a:t>
            </a:r>
            <a:r>
              <a:rPr lang="es-ES" dirty="0"/>
              <a:t> de espacio.</a:t>
            </a:r>
            <a:endParaRPr lang="es-ES" dirty="0" smtClean="0"/>
          </a:p>
        </p:txBody>
      </p:sp>
    </p:spTree>
    <p:extLst>
      <p:ext uri="{BB962C8B-B14F-4D97-AF65-F5344CB8AC3E}">
        <p14:creationId xmlns:p14="http://schemas.microsoft.com/office/powerpoint/2010/main" val="2437315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14772" y="182289"/>
            <a:ext cx="3856486" cy="1645634"/>
          </a:xfrm>
          <a:prstGeom prst="rect">
            <a:avLst/>
          </a:prstGeom>
        </p:spPr>
      </p:pic>
      <p:sp>
        <p:nvSpPr>
          <p:cNvPr id="3" name="CuadroTexto 2"/>
          <p:cNvSpPr txBox="1"/>
          <p:nvPr/>
        </p:nvSpPr>
        <p:spPr>
          <a:xfrm>
            <a:off x="4223970" y="627594"/>
            <a:ext cx="4256001" cy="1200329"/>
          </a:xfrm>
          <a:prstGeom prst="rect">
            <a:avLst/>
          </a:prstGeom>
          <a:noFill/>
        </p:spPr>
        <p:txBody>
          <a:bodyPr wrap="square" rtlCol="0">
            <a:spAutoFit/>
          </a:bodyPr>
          <a:lstStyle/>
          <a:p>
            <a:pPr algn="just"/>
            <a:r>
              <a:rPr lang="es-ES" dirty="0"/>
              <a:t>Si buscamos uno de </a:t>
            </a:r>
            <a:r>
              <a:rPr lang="es-ES" b="1" dirty="0"/>
              <a:t>los mejores servicios gratuitos de almacenamiento en la Nube</a:t>
            </a:r>
            <a:r>
              <a:rPr lang="es-ES" dirty="0"/>
              <a:t>, no puede faltar la alternativa de </a:t>
            </a:r>
            <a:r>
              <a:rPr lang="es-ES" b="1" dirty="0"/>
              <a:t>Microsoft</a:t>
            </a:r>
            <a:r>
              <a:rPr lang="es-ES" dirty="0"/>
              <a:t>, </a:t>
            </a:r>
            <a:r>
              <a:rPr lang="es-ES" b="1" dirty="0" err="1">
                <a:hlinkClick r:id="rId3"/>
              </a:rPr>
              <a:t>SkyDrive</a:t>
            </a:r>
            <a:r>
              <a:rPr lang="es-ES" dirty="0"/>
              <a:t>.</a:t>
            </a:r>
          </a:p>
        </p:txBody>
      </p:sp>
      <p:sp>
        <p:nvSpPr>
          <p:cNvPr id="4" name="CuadroTexto 3"/>
          <p:cNvSpPr txBox="1"/>
          <p:nvPr/>
        </p:nvSpPr>
        <p:spPr>
          <a:xfrm>
            <a:off x="214772" y="2251381"/>
            <a:ext cx="8751644" cy="2308324"/>
          </a:xfrm>
          <a:prstGeom prst="rect">
            <a:avLst/>
          </a:prstGeom>
          <a:noFill/>
        </p:spPr>
        <p:txBody>
          <a:bodyPr wrap="square" rtlCol="0">
            <a:spAutoFit/>
          </a:bodyPr>
          <a:lstStyle/>
          <a:p>
            <a:pPr algn="just"/>
            <a:r>
              <a:rPr lang="es-ES" dirty="0"/>
              <a:t>Dos son sus grandes bazas: se integra a la perfección con Windows 8 y cuenta con Office Web Apps dentro del mismo servicio, con lo que podremos trabajar con todo tipo de archivos de Office directamente en un navegador web</a:t>
            </a:r>
            <a:r>
              <a:rPr lang="es-ES" dirty="0" smtClean="0"/>
              <a:t>.</a:t>
            </a:r>
          </a:p>
          <a:p>
            <a:pPr algn="just"/>
            <a:endParaRPr lang="es-ES" dirty="0"/>
          </a:p>
          <a:p>
            <a:pPr algn="just"/>
            <a:r>
              <a:rPr lang="es-ES" dirty="0"/>
              <a:t>Para utilizar </a:t>
            </a:r>
            <a:r>
              <a:rPr lang="es-ES" dirty="0" err="1"/>
              <a:t>SkyDrive</a:t>
            </a:r>
            <a:r>
              <a:rPr lang="es-ES" dirty="0"/>
              <a:t>, podemos asociar nuestra propia dirección de correo electrónico sin necesidad que sea de Outlook.com (ya que también es compatible con Yahoo! o Gmail, por ejemplo), y si iniciamos sesión desde un equipo con sistema operativo de Microsoft bastará con usar esa misma cuenta de usuario. Viene con 7 </a:t>
            </a:r>
            <a:r>
              <a:rPr lang="es-ES" dirty="0" err="1"/>
              <a:t>Gbytes</a:t>
            </a:r>
            <a:r>
              <a:rPr lang="es-ES" dirty="0"/>
              <a:t> de espacio gratuito.</a:t>
            </a:r>
          </a:p>
        </p:txBody>
      </p:sp>
      <p:sp>
        <p:nvSpPr>
          <p:cNvPr id="5" name="CuadroTexto 4"/>
          <p:cNvSpPr txBox="1"/>
          <p:nvPr/>
        </p:nvSpPr>
        <p:spPr>
          <a:xfrm>
            <a:off x="225657" y="4764166"/>
            <a:ext cx="8635314" cy="1477328"/>
          </a:xfrm>
          <a:prstGeom prst="rect">
            <a:avLst/>
          </a:prstGeom>
          <a:noFill/>
        </p:spPr>
        <p:txBody>
          <a:bodyPr wrap="square" rtlCol="0">
            <a:spAutoFit/>
          </a:bodyPr>
          <a:lstStyle/>
          <a:p>
            <a:pPr algn="just"/>
            <a:r>
              <a:rPr lang="es-ES" dirty="0" smtClean="0"/>
              <a:t>Si deseas conocer más sitios de almacenamiento consulta la siguiente página:</a:t>
            </a:r>
          </a:p>
          <a:p>
            <a:pPr algn="just"/>
            <a:endParaRPr lang="es-ES" dirty="0" smtClean="0">
              <a:hlinkClick r:id="rId4"/>
            </a:endParaRPr>
          </a:p>
          <a:p>
            <a:pPr algn="just"/>
            <a:r>
              <a:rPr lang="es-ES" dirty="0" smtClean="0">
                <a:hlinkClick r:id="rId4"/>
              </a:rPr>
              <a:t>https://computerhoy.com/listas/software/mejores-servicios-gratuitos-almacenamiento-nube-8518?page=3</a:t>
            </a:r>
            <a:endParaRPr lang="es-ES" dirty="0" smtClean="0"/>
          </a:p>
          <a:p>
            <a:pPr algn="just"/>
            <a:endParaRPr lang="es-ES" dirty="0"/>
          </a:p>
        </p:txBody>
      </p:sp>
    </p:spTree>
    <p:extLst>
      <p:ext uri="{BB962C8B-B14F-4D97-AF65-F5344CB8AC3E}">
        <p14:creationId xmlns:p14="http://schemas.microsoft.com/office/powerpoint/2010/main" val="21233225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TotalTime>
  <Words>602</Words>
  <Application>Microsoft Office PowerPoint</Application>
  <PresentationFormat>Carta (216 x 279 mm)</PresentationFormat>
  <Paragraphs>21</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Hector Rasso</dc:creator>
  <cp:lastModifiedBy>Tomas Ponce</cp:lastModifiedBy>
  <cp:revision>3</cp:revision>
  <dcterms:created xsi:type="dcterms:W3CDTF">2018-12-14T19:40:24Z</dcterms:created>
  <dcterms:modified xsi:type="dcterms:W3CDTF">2023-03-01T19:42:50Z</dcterms:modified>
</cp:coreProperties>
</file>